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1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9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0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1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2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8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0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8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7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89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3419D-2A9A-4B09-8705-889C90AE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122031-613C-44AE-AC4D-CB6474C49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524001"/>
            <a:ext cx="3208866" cy="3478384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수치해석 </a:t>
            </a:r>
            <a:r>
              <a:rPr lang="en-US" altLang="ko-KR">
                <a:solidFill>
                  <a:srgbClr val="FFFFFF"/>
                </a:solidFill>
              </a:rPr>
              <a:t>HW11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FAA085-1760-4969-AE2A-7708E5914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5145513"/>
            <a:ext cx="3208866" cy="73882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>
                    <a:alpha val="75000"/>
                  </a:srgbClr>
                </a:solidFill>
              </a:rPr>
              <a:t>2018008613 </a:t>
            </a:r>
            <a:r>
              <a:rPr lang="ko-KR" altLang="en-US" dirty="0">
                <a:solidFill>
                  <a:srgbClr val="FFFFFF">
                    <a:alpha val="75000"/>
                  </a:srgbClr>
                </a:solidFill>
              </a:rPr>
              <a:t>안상욱</a:t>
            </a:r>
          </a:p>
        </p:txBody>
      </p:sp>
    </p:spTree>
    <p:extLst>
      <p:ext uri="{BB962C8B-B14F-4D97-AF65-F5344CB8AC3E}">
        <p14:creationId xmlns:p14="http://schemas.microsoft.com/office/powerpoint/2010/main" val="66327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Picure5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7280E7-1074-429B-8C0A-5811581E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22" y="1405060"/>
            <a:ext cx="1435556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49CB61-87FD-4A4E-9950-1B226C4C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2662106"/>
            <a:ext cx="14641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13406-AFE4-4383-A515-A7535D83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027" y="3830629"/>
            <a:ext cx="1428245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05F773-852F-43F2-834C-FF7AF8994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675" y="4999152"/>
            <a:ext cx="1438525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E84149-3073-4D51-B5BC-54215E223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087" y="4999152"/>
            <a:ext cx="1443888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A6C18B-5E50-4925-9194-162ED7143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87" y="3830629"/>
            <a:ext cx="1444675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8892B8-6FEA-425A-90CB-C0F78844B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750" y="2662106"/>
            <a:ext cx="1432225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AE1030-1C51-4A06-A1DD-056B3F934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0715" y="3202106"/>
            <a:ext cx="2771775" cy="1381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42E0A1-EDC3-4F05-8803-5949057C0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087" y="6172618"/>
            <a:ext cx="58769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4284"/>
            <a:ext cx="11029616" cy="118872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Picure6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E8CB6-7473-4423-B3DE-98E30314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063" y="1194473"/>
            <a:ext cx="1672566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0FD94C-BC1E-4961-8FC9-E674F9C7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808" y="2509837"/>
            <a:ext cx="16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7B5D54-66C3-4964-82AC-9470F87F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808" y="3716670"/>
            <a:ext cx="1711607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18DDB5-8EA7-42AC-AEBD-837DC1ED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459" y="4923503"/>
            <a:ext cx="166995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556CFB-98AF-419A-8D4F-C938A64AD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862" y="4923503"/>
            <a:ext cx="1668358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DE2332-D862-4ADC-8230-8375DD092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3862" y="3701231"/>
            <a:ext cx="1673731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8FD0B-00C5-49C4-A138-1058D34D5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862" y="2492095"/>
            <a:ext cx="1656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4459D2-1064-4037-8736-4E4E119AD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357" y="3271837"/>
            <a:ext cx="2838450" cy="1381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F4440-2034-4E76-B984-6DFF1CC6F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5450" y="6127411"/>
            <a:ext cx="5886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Picure7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23A39-E907-4FDB-BEC2-AC5A43FC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35" y="1110589"/>
            <a:ext cx="1548766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EBB46C-09DF-402D-963C-4ECF170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87" y="2301121"/>
            <a:ext cx="1517468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AC8B6-039A-458E-AFEC-440703080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787" y="3476880"/>
            <a:ext cx="1516500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BE783D-C3B9-44A4-ACF6-C6F86307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262" y="4652639"/>
            <a:ext cx="1522025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55E359-7998-4051-98BC-573FA1B4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812" y="4667251"/>
            <a:ext cx="1507146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C3FC21-DAC2-4A41-9F91-EA49F37C0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6" y="3476880"/>
            <a:ext cx="1514932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31B98-CAC2-48A3-8D05-307BF1D0B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827" y="2300960"/>
            <a:ext cx="1520816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758144-F6F9-4234-B71C-8CFBF4DF9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129" y="3281039"/>
            <a:ext cx="2800350" cy="137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4529A6-4CC1-4C6D-B89E-DD403D649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8887" y="5914632"/>
            <a:ext cx="5867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Picure8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532A26-C015-405E-B3AC-484427FD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94" y="1252849"/>
            <a:ext cx="1608312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6F399B-F62A-4239-BC6D-8F40B759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509837"/>
            <a:ext cx="1622358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1E7906-2998-4403-8F1E-E40630103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696" y="3668798"/>
            <a:ext cx="1617662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90AA6D-E78D-4622-80CB-BBB21D64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4827759"/>
            <a:ext cx="1594723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B0AF95-54D5-425C-9559-283204E33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4831370"/>
            <a:ext cx="163452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0B744C-F5CE-4DB8-89A2-5F2DABC0F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593" y="3668798"/>
            <a:ext cx="1618692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4B7358-3F53-4ABD-9393-EEDDC827B8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4189" y="2509837"/>
            <a:ext cx="1616096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44DB01-0BEF-47D2-BCB0-B8EBCC178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125" y="3429000"/>
            <a:ext cx="2762250" cy="1371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B0E9609-BBCC-418F-A852-A948E0227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725" y="6016547"/>
            <a:ext cx="58864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Picure9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19638F-87CF-4470-BA79-4F0248F7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93" y="1405236"/>
            <a:ext cx="1646167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8DCF5-6E7E-4DEA-8A09-340B9EF9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2600851"/>
            <a:ext cx="1622338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26CA15-4922-4C76-887E-670EE38A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137" y="3789571"/>
            <a:ext cx="1629391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F9BA21-B9C2-4CC8-A7B5-6246C5B38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745" y="4905869"/>
            <a:ext cx="1638783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8A93DEC-1AB6-426E-A706-018B5D5B4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521" y="4905869"/>
            <a:ext cx="1637080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2045B6-6058-4616-B7D4-F51B5AA1E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253" y="3767374"/>
            <a:ext cx="1638529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3C52F9-917E-4D63-83F7-B1344C7B4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9253" y="2628879"/>
            <a:ext cx="1637080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3077FE-1751-4BD0-8705-39A423C9A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574" y="3418624"/>
            <a:ext cx="2809875" cy="14287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B5D47E-98FE-49C7-A047-BEE3F3A6F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4962" y="6204038"/>
            <a:ext cx="58769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9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Picure10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561B4-AD9B-4CE6-A65A-136EEB12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777" y="1347855"/>
            <a:ext cx="1451950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DABA34-0EE6-4680-AC26-71C2CF81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919" y="2539596"/>
            <a:ext cx="1448889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730A3C-F2DC-4D15-A292-B76A7102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364" y="3731337"/>
            <a:ext cx="1444444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EDBB88-D6F7-48A9-9330-6740C9BF6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506" y="4890231"/>
            <a:ext cx="1465714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995323-BEE8-49C5-ADA6-550C8302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812" y="4890231"/>
            <a:ext cx="1434592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E750B8-5C26-41B4-AC50-94FDC1929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203" y="3731337"/>
            <a:ext cx="1447809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C4B96E-2598-4C29-93AE-9AEC5483E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5812" y="2539596"/>
            <a:ext cx="1443124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354AE8-F3C4-4380-8146-DBD7D194E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222" y="3528252"/>
            <a:ext cx="2847975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628012-0878-4CC1-B814-A3D3F5483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3087" y="6105063"/>
            <a:ext cx="5876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5219533" cy="36344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실행 결과 다음과 같은 결과가 나옴을 확인해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대체적으로 </a:t>
            </a:r>
            <a:r>
              <a:rPr lang="en-US" altLang="ko-KR" dirty="0"/>
              <a:t>RGB</a:t>
            </a:r>
            <a:r>
              <a:rPr lang="ko-KR" altLang="en-US" dirty="0"/>
              <a:t>간의 </a:t>
            </a:r>
            <a:r>
              <a:rPr lang="en-US" altLang="ko-KR" dirty="0"/>
              <a:t>correlation coefficient </a:t>
            </a:r>
            <a:r>
              <a:rPr lang="ko-KR" altLang="en-US" dirty="0"/>
              <a:t>값이 </a:t>
            </a:r>
            <a:r>
              <a:rPr lang="en-US" altLang="ko-KR" dirty="0"/>
              <a:t>YUV </a:t>
            </a:r>
            <a:r>
              <a:rPr lang="ko-KR" altLang="en-US" dirty="0"/>
              <a:t>간의 </a:t>
            </a:r>
            <a:r>
              <a:rPr lang="en-US" altLang="ko-KR" dirty="0"/>
              <a:t>correlation coefficient </a:t>
            </a:r>
            <a:r>
              <a:rPr lang="ko-KR" altLang="en-US" dirty="0"/>
              <a:t>값보다 큰 것을 확인해 볼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YUV</a:t>
            </a:r>
            <a:r>
              <a:rPr lang="ko-KR" altLang="en-US" dirty="0"/>
              <a:t>를 이용해 출력한 이미지는 </a:t>
            </a:r>
            <a:r>
              <a:rPr lang="en-US" altLang="ko-KR" dirty="0"/>
              <a:t>RGB</a:t>
            </a:r>
            <a:r>
              <a:rPr lang="ko-KR" altLang="en-US" dirty="0"/>
              <a:t>를 이용해 출력한 이미지보다 흐릿하고 </a:t>
            </a:r>
            <a:r>
              <a:rPr lang="en-US" altLang="ko-KR" dirty="0"/>
              <a:t>correlation coefficient </a:t>
            </a:r>
            <a:r>
              <a:rPr lang="ko-KR" altLang="en-US" dirty="0"/>
              <a:t>값도 상대적으로 작으므로 영상의 크기를 줄여서 </a:t>
            </a:r>
            <a:r>
              <a:rPr lang="en-US" altLang="ko-KR" dirty="0"/>
              <a:t>DCT</a:t>
            </a:r>
            <a:r>
              <a:rPr lang="ko-KR" altLang="en-US" dirty="0"/>
              <a:t>하여 압축하면 더 작은 픽셀을 가지고 복원한 이미지를 만들어도 큰 차이가 없을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압축률이 높아지므로 저장해야 할 픽셀의 양이 적어진다는 결과를 확인해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C7BD2-88C7-4170-8387-1BC340D0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2419350"/>
            <a:ext cx="5876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이미지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563701"/>
          </a:xfrm>
        </p:spPr>
        <p:txBody>
          <a:bodyPr/>
          <a:lstStyle/>
          <a:p>
            <a:r>
              <a:rPr lang="ko-KR" altLang="en-US" dirty="0"/>
              <a:t>다음과 같은 </a:t>
            </a:r>
            <a:r>
              <a:rPr lang="en-US" altLang="ko-KR" dirty="0"/>
              <a:t>10</a:t>
            </a:r>
            <a:r>
              <a:rPr lang="ko-KR" altLang="en-US" dirty="0"/>
              <a:t>장의 이미지를 구해서 </a:t>
            </a:r>
            <a:r>
              <a:rPr lang="en-US" altLang="ko-KR" dirty="0"/>
              <a:t>picture1 , …. , picture10 </a:t>
            </a:r>
            <a:r>
              <a:rPr lang="ko-KR" altLang="en-US" dirty="0"/>
              <a:t>으로 저장했습니다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6DD63-E978-4F53-8828-3F0E7505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238500"/>
            <a:ext cx="1534500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A525FE-F8C7-455B-8317-896F0899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3238500"/>
            <a:ext cx="1629474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A495AB-41E8-41C8-B8AE-E56ED227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87" y="3238500"/>
            <a:ext cx="1444444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36A27-206E-45B6-B969-4787F372E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150" y="3238500"/>
            <a:ext cx="1657895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E60396-EB43-4310-B329-6B8F62230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612" y="3238500"/>
            <a:ext cx="143555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CB7CAB-0BAD-40A6-95FD-23A3C8919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37" y="4743450"/>
            <a:ext cx="1672566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D9A657-AB8B-43C5-BD64-E8C0A79B8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6683" y="4743450"/>
            <a:ext cx="1548766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8C118-88FD-46AC-892B-21A183FBB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6360" y="4743450"/>
            <a:ext cx="1608312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0FD9A6-6732-4785-A2A0-B5E04A781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0445" y="4743450"/>
            <a:ext cx="1646167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638546-81CF-4A73-BF5C-67CA41349B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2385" y="4743450"/>
            <a:ext cx="1451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0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124283" cy="3634486"/>
          </a:xfrm>
        </p:spPr>
        <p:txBody>
          <a:bodyPr/>
          <a:lstStyle/>
          <a:p>
            <a:r>
              <a:rPr lang="ko-KR" altLang="en-US" dirty="0"/>
              <a:t>먼저 그림과 같이 그림을 읽어온 뒤 </a:t>
            </a:r>
            <a:r>
              <a:rPr lang="en-US" altLang="ko-KR" dirty="0"/>
              <a:t>BGR </a:t>
            </a:r>
            <a:r>
              <a:rPr lang="ko-KR" altLang="en-US" dirty="0"/>
              <a:t>형식으로 </a:t>
            </a:r>
            <a:r>
              <a:rPr lang="en-US" altLang="ko-KR" dirty="0"/>
              <a:t>n</a:t>
            </a:r>
            <a:r>
              <a:rPr lang="ko-KR" altLang="en-US" dirty="0"/>
              <a:t>이라는 변수에 저장해 놓습니다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후 </a:t>
            </a:r>
            <a:r>
              <a:rPr lang="en-US" altLang="ko-KR" dirty="0" err="1"/>
              <a:t>yuv</a:t>
            </a:r>
            <a:r>
              <a:rPr lang="ko-KR" altLang="en-US" dirty="0"/>
              <a:t>라는 변수에 </a:t>
            </a:r>
            <a:r>
              <a:rPr lang="en-US" altLang="ko-KR" dirty="0"/>
              <a:t>BGR </a:t>
            </a:r>
            <a:r>
              <a:rPr lang="ko-KR" altLang="en-US" dirty="0"/>
              <a:t>형식으로 읽어온 것을 </a:t>
            </a:r>
            <a:r>
              <a:rPr lang="en-US" altLang="ko-KR" dirty="0"/>
              <a:t>YUV </a:t>
            </a:r>
            <a:r>
              <a:rPr lang="ko-KR" altLang="en-US" dirty="0"/>
              <a:t>형식으로 변환하여 저장합니다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중 </a:t>
            </a:r>
            <a:r>
              <a:rPr lang="en-US" altLang="ko-KR" dirty="0"/>
              <a:t>for</a:t>
            </a:r>
            <a:r>
              <a:rPr lang="ko-KR" altLang="en-US" dirty="0"/>
              <a:t>문을 통해 </a:t>
            </a:r>
            <a:r>
              <a:rPr lang="en-US" altLang="ko-KR" dirty="0"/>
              <a:t>RGB</a:t>
            </a:r>
            <a:r>
              <a:rPr lang="ko-KR" altLang="en-US" dirty="0"/>
              <a:t>의 </a:t>
            </a:r>
            <a:r>
              <a:rPr lang="en-US" altLang="ko-KR" dirty="0"/>
              <a:t>R, G, B </a:t>
            </a:r>
            <a:r>
              <a:rPr lang="ko-KR" altLang="en-US" dirty="0"/>
              <a:t>원소를 나누고</a:t>
            </a:r>
            <a:r>
              <a:rPr lang="en-US" altLang="ko-KR" dirty="0"/>
              <a:t>, Y, U, V </a:t>
            </a:r>
            <a:r>
              <a:rPr lang="ko-KR" altLang="en-US" dirty="0"/>
              <a:t>원소를 각각 나누어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Y, U, V </a:t>
            </a:r>
            <a:r>
              <a:rPr lang="ko-KR" altLang="en-US" dirty="0"/>
              <a:t>원소에 각각의 </a:t>
            </a:r>
            <a:r>
              <a:rPr lang="en-US" altLang="ko-KR" dirty="0"/>
              <a:t>Y, U, V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차원 배열에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Cv2.imshow</a:t>
            </a:r>
            <a:r>
              <a:rPr lang="ko-KR" altLang="en-US" dirty="0"/>
              <a:t>를 이용해 </a:t>
            </a:r>
            <a:r>
              <a:rPr lang="en-US" altLang="ko-KR" dirty="0"/>
              <a:t>Y, U, V </a:t>
            </a:r>
            <a:r>
              <a:rPr lang="ko-KR" altLang="en-US" dirty="0"/>
              <a:t>각각의 이미지를 출력합니다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97E81-332D-4E42-B842-A26C86AB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9" y="1152525"/>
            <a:ext cx="2928823" cy="52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124283" cy="3634486"/>
          </a:xfrm>
        </p:spPr>
        <p:txBody>
          <a:bodyPr/>
          <a:lstStyle/>
          <a:p>
            <a:r>
              <a:rPr lang="en-US" altLang="ko-KR" dirty="0" err="1"/>
              <a:t>Plt.imshow</a:t>
            </a:r>
            <a:r>
              <a:rPr lang="ko-KR" altLang="en-US" dirty="0"/>
              <a:t>를 이용해 </a:t>
            </a:r>
            <a:r>
              <a:rPr lang="en-US" altLang="ko-KR" dirty="0"/>
              <a:t>R, G, B </a:t>
            </a:r>
            <a:r>
              <a:rPr lang="ko-KR" altLang="en-US" dirty="0"/>
              <a:t>각각의 이미지를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R, G, B </a:t>
            </a:r>
            <a:r>
              <a:rPr lang="ko-KR" altLang="en-US" dirty="0"/>
              <a:t>각각의 변수에 </a:t>
            </a:r>
            <a:r>
              <a:rPr lang="en-US" altLang="ko-KR" dirty="0"/>
              <a:t>R, G, B 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차원 배열에 저장합니다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62F06-CD36-48C6-AF89-B9B55F5E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306" y="1031781"/>
            <a:ext cx="2390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124283" cy="3634486"/>
          </a:xfrm>
        </p:spPr>
        <p:txBody>
          <a:bodyPr/>
          <a:lstStyle/>
          <a:p>
            <a:r>
              <a:rPr lang="en-US" altLang="ko-KR" dirty="0" err="1"/>
              <a:t>Arr</a:t>
            </a:r>
            <a:r>
              <a:rPr lang="en-US" altLang="ko-KR" dirty="0"/>
              <a:t> </a:t>
            </a:r>
            <a:r>
              <a:rPr lang="ko-KR" altLang="en-US" dirty="0"/>
              <a:t>배열에 </a:t>
            </a:r>
            <a:r>
              <a:rPr lang="en-US" altLang="ko-KR" dirty="0"/>
              <a:t>R, G, B </a:t>
            </a:r>
            <a:r>
              <a:rPr lang="ko-KR" altLang="en-US" dirty="0"/>
              <a:t>값을 각각 담고 있는</a:t>
            </a:r>
            <a:r>
              <a:rPr lang="en-US" altLang="ko-KR" dirty="0"/>
              <a:t> 1</a:t>
            </a:r>
            <a:r>
              <a:rPr lang="ko-KR" altLang="en-US" dirty="0"/>
              <a:t>차원 배열을 넣고</a:t>
            </a:r>
            <a:r>
              <a:rPr lang="en-US" altLang="ko-KR" dirty="0"/>
              <a:t>, </a:t>
            </a:r>
            <a:r>
              <a:rPr lang="en-US" altLang="ko-KR" dirty="0" err="1"/>
              <a:t>yuvarr</a:t>
            </a:r>
            <a:r>
              <a:rPr lang="en-US" altLang="ko-KR" dirty="0"/>
              <a:t> </a:t>
            </a:r>
            <a:r>
              <a:rPr lang="ko-KR" altLang="en-US" dirty="0"/>
              <a:t>배열에 </a:t>
            </a:r>
            <a:r>
              <a:rPr lang="en-US" altLang="ko-KR" dirty="0"/>
              <a:t>Y, U, V </a:t>
            </a:r>
            <a:r>
              <a:rPr lang="ko-KR" altLang="en-US" dirty="0"/>
              <a:t>값을 각각 담고 있는 </a:t>
            </a:r>
            <a:r>
              <a:rPr lang="en-US" altLang="ko-KR" dirty="0"/>
              <a:t>1</a:t>
            </a:r>
            <a:r>
              <a:rPr lang="ko-KR" altLang="en-US" dirty="0"/>
              <a:t>차원 배열을 담은 뒤 </a:t>
            </a:r>
            <a:r>
              <a:rPr lang="en-US" altLang="ko-KR" dirty="0"/>
              <a:t>pandas </a:t>
            </a:r>
            <a:r>
              <a:rPr lang="ko-KR" altLang="en-US" dirty="0"/>
              <a:t>모듈을 이용해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G, G</a:t>
            </a:r>
            <a:r>
              <a:rPr lang="ko-KR" altLang="en-US" dirty="0"/>
              <a:t>와 </a:t>
            </a:r>
            <a:r>
              <a:rPr lang="en-US" altLang="ko-KR" dirty="0"/>
              <a:t>B, B</a:t>
            </a:r>
            <a:r>
              <a:rPr lang="ko-KR" altLang="en-US" dirty="0"/>
              <a:t>와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correlation coefficient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U, U</a:t>
            </a:r>
            <a:r>
              <a:rPr lang="ko-KR" altLang="en-US" dirty="0"/>
              <a:t>와 </a:t>
            </a:r>
            <a:r>
              <a:rPr lang="en-US" altLang="ko-KR" dirty="0"/>
              <a:t>V, V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en-US" altLang="ko-KR" dirty="0"/>
              <a:t>correlation coefficient </a:t>
            </a:r>
            <a:r>
              <a:rPr lang="ko-KR" altLang="en-US" dirty="0"/>
              <a:t>값을 구해 출력해줍니다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B36CBF-33A3-486A-AE01-047E01D9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7" y="3119275"/>
            <a:ext cx="38481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9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Picure1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5387F-EF1F-4B25-9177-F8E89D6E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87" y="1025994"/>
            <a:ext cx="15345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322FDA-10A9-4B11-972B-64CE643F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612" y="3429000"/>
            <a:ext cx="1528133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96204-AE08-4D48-8F22-CCE5FF33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894" y="4567872"/>
            <a:ext cx="1549367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9F93BB-9F14-438C-9CD4-07E4B49D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329" y="2290128"/>
            <a:ext cx="1555932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ADA111-1F30-433E-8F1A-FD19BCFE9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150" y="4567872"/>
            <a:ext cx="1567256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99B8FD-C54F-4339-873C-E48381A2F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515" y="3445173"/>
            <a:ext cx="1558891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5EFBA1-F7A7-4291-8A12-23F6313CA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197" y="2290128"/>
            <a:ext cx="1557209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5D81C8-450A-4994-8BC5-C84B9AB06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771" y="2743200"/>
            <a:ext cx="2914650" cy="137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BA0908-DA56-4AEB-A1A7-9B24829BA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7594" y="5827057"/>
            <a:ext cx="5867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Picure2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C3760-5138-493F-8DC8-DDD226CB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139" y="926491"/>
            <a:ext cx="1629474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D1506F-7DFF-491B-AF11-67355769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2122106"/>
            <a:ext cx="1601379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A60B00-9D8C-469B-B2A4-60833903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834" y="3310826"/>
            <a:ext cx="1624696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112D7-9A7B-43CB-B937-1BF2FED8C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834" y="4499546"/>
            <a:ext cx="1603777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E5A446-2845-40E7-BE07-BA8F151A9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012" y="4499546"/>
            <a:ext cx="1627864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DFAD70-921C-4928-A95C-040E7B320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012" y="3318382"/>
            <a:ext cx="1623923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2E85CD-0635-4E37-8B7F-AC04D0CE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723" y="2137218"/>
            <a:ext cx="1612212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B1AE-3889-416A-A187-FC5193FEE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2562" y="3108896"/>
            <a:ext cx="2847975" cy="139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D14526-B254-40FF-AC25-834DF8DE7A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675" y="5825888"/>
            <a:ext cx="58864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Picure3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F600CF-D779-4E6B-A3EE-BA908A39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427" y="1076324"/>
            <a:ext cx="1444444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E7EBDF-2C6C-4F9E-9A59-FE54E077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6" y="2265045"/>
            <a:ext cx="1425425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66FD93-D9EC-4E1A-9CD7-5AD7E1277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6" y="3453765"/>
            <a:ext cx="1465394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6FC605-123F-435C-947D-31301ACD0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216" y="4597332"/>
            <a:ext cx="1406613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22D02A-C358-4898-A15F-A023B0E18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812" y="4597332"/>
            <a:ext cx="145483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B831CA-2288-450D-9F86-654532588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812" y="3453765"/>
            <a:ext cx="144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89FCB0-57AE-489C-A8D8-F9BB410DD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546" y="2296828"/>
            <a:ext cx="1443103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31D7C8-DD15-4C64-9682-4797AAF4A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406" y="3211369"/>
            <a:ext cx="2886075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3DE71D-7F19-4329-AF32-6E9E751615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275" y="5870094"/>
            <a:ext cx="5905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EAFC6-C33B-499F-8390-71794D01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E661-FB35-4D5E-8896-A31A3B274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386"/>
            <a:ext cx="4114633" cy="3634486"/>
          </a:xfrm>
        </p:spPr>
        <p:txBody>
          <a:bodyPr/>
          <a:lstStyle/>
          <a:p>
            <a:r>
              <a:rPr lang="en-US" altLang="ko-KR" dirty="0"/>
              <a:t>Picure4</a:t>
            </a:r>
            <a:r>
              <a:rPr lang="ko-KR" altLang="en-US" dirty="0"/>
              <a:t>의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순서대로 </a:t>
            </a:r>
            <a:r>
              <a:rPr lang="en-US" altLang="ko-KR" dirty="0"/>
              <a:t>R, G, B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순서대로 </a:t>
            </a:r>
            <a:r>
              <a:rPr lang="en-US" altLang="ko-KR" dirty="0"/>
              <a:t>V, Y, U </a:t>
            </a:r>
            <a:r>
              <a:rPr lang="ko-KR" altLang="en-US" dirty="0"/>
              <a:t>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correlation coefficient </a:t>
            </a:r>
            <a:r>
              <a:rPr lang="ko-KR" altLang="en-US" dirty="0"/>
              <a:t>값은 다음과 같이 나왔는데</a:t>
            </a:r>
            <a:r>
              <a:rPr lang="en-US" altLang="ko-KR" dirty="0"/>
              <a:t>, </a:t>
            </a:r>
            <a:r>
              <a:rPr lang="ko-KR" altLang="en-US" dirty="0"/>
              <a:t>이를 엑셀에서 정리하면 다음과 같은 결과를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왼쪽에서부터 </a:t>
            </a:r>
            <a:r>
              <a:rPr lang="en-US" altLang="ko-KR" dirty="0"/>
              <a:t>RG, RB, GB, YU, YV, UV</a:t>
            </a:r>
            <a:r>
              <a:rPr lang="ko-KR" altLang="en-US" dirty="0"/>
              <a:t>에 대한 </a:t>
            </a:r>
            <a:r>
              <a:rPr lang="en-US" altLang="ko-KR" dirty="0"/>
              <a:t>correlation coefficient  </a:t>
            </a:r>
            <a:r>
              <a:rPr lang="ko-KR" altLang="en-US" dirty="0"/>
              <a:t>값을 의미합니다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B36AE-5037-494F-8719-88F9A0A6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04" y="1350876"/>
            <a:ext cx="1657895" cy="10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B534F5-173F-4394-B26D-84C0C5C3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112" y="2539596"/>
            <a:ext cx="16752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4B1C62-8DB0-4324-84AE-659E663E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112" y="3728316"/>
            <a:ext cx="1686903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EBDD0F-4321-446A-AB7C-C0B5C2CF6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668" y="4917036"/>
            <a:ext cx="1660087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0AB9F8-0418-4F72-BB2F-C4BB334D4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351" y="3728316"/>
            <a:ext cx="167104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3B8056-B847-4DEB-AC8D-E5FF58370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351" y="4917036"/>
            <a:ext cx="1674938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3FC24-1DCD-4EEF-8FC7-69E1EFF84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498" y="2539596"/>
            <a:ext cx="1666898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986BE5-F409-4244-8CDD-448A36D80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541" y="3364557"/>
            <a:ext cx="28860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CBC36A-2855-4FBC-9F4E-D4CDA01BF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537" y="6078297"/>
            <a:ext cx="5876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5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Univers</vt:lpstr>
      <vt:lpstr>Univers Condensed</vt:lpstr>
      <vt:lpstr>Wingdings 2</vt:lpstr>
      <vt:lpstr>DividendVTI</vt:lpstr>
      <vt:lpstr>수치해석 HW11</vt:lpstr>
      <vt:lpstr>1. 이미지 수집</vt:lpstr>
      <vt:lpstr>2. 코드 작성</vt:lpstr>
      <vt:lpstr>2. 코드 작성</vt:lpstr>
      <vt:lpstr>2. 코드 작성</vt:lpstr>
      <vt:lpstr>3. 출력 결과</vt:lpstr>
      <vt:lpstr>3. 출력 결과</vt:lpstr>
      <vt:lpstr>3. 출력 결과</vt:lpstr>
      <vt:lpstr>3. 출력 결과</vt:lpstr>
      <vt:lpstr>3. 출력 결과</vt:lpstr>
      <vt:lpstr>3. 출력 결과</vt:lpstr>
      <vt:lpstr>3. 출력 결과</vt:lpstr>
      <vt:lpstr>3. 출력 결과</vt:lpstr>
      <vt:lpstr>3. 출력 결과</vt:lpstr>
      <vt:lpstr>3. 출력 결과</vt:lpstr>
      <vt:lpstr>4. 결과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수치해석 HW11</dc:title>
  <dc:creator>안상욱</dc:creator>
  <cp:lastModifiedBy>안상욱</cp:lastModifiedBy>
  <cp:revision>8</cp:revision>
  <dcterms:created xsi:type="dcterms:W3CDTF">2020-11-20T12:59:17Z</dcterms:created>
  <dcterms:modified xsi:type="dcterms:W3CDTF">2020-11-20T14:02:17Z</dcterms:modified>
</cp:coreProperties>
</file>